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8" r:id="rId5"/>
    <p:sldId id="355" r:id="rId6"/>
    <p:sldId id="310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15" r:id="rId17"/>
    <p:sldId id="366" r:id="rId18"/>
    <p:sldId id="367" r:id="rId19"/>
    <p:sldId id="368" r:id="rId20"/>
    <p:sldId id="352" r:id="rId21"/>
    <p:sldId id="369" r:id="rId22"/>
    <p:sldId id="351" r:id="rId23"/>
    <p:sldId id="261" r:id="rId24"/>
    <p:sldId id="365" r:id="rId25"/>
    <p:sldId id="321" r:id="rId26"/>
    <p:sldId id="343" r:id="rId27"/>
    <p:sldId id="320" r:id="rId28"/>
    <p:sldId id="323" r:id="rId29"/>
    <p:sldId id="324" r:id="rId30"/>
    <p:sldId id="349" r:id="rId31"/>
    <p:sldId id="325" r:id="rId32"/>
    <p:sldId id="326" r:id="rId33"/>
    <p:sldId id="327" r:id="rId34"/>
    <p:sldId id="328" r:id="rId35"/>
    <p:sldId id="329" r:id="rId36"/>
    <p:sldId id="330" r:id="rId37"/>
    <p:sldId id="353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262" r:id="rId48"/>
    <p:sldId id="340" r:id="rId49"/>
    <p:sldId id="342" r:id="rId50"/>
    <p:sldId id="344" r:id="rId51"/>
    <p:sldId id="346" r:id="rId52"/>
    <p:sldId id="350" r:id="rId53"/>
    <p:sldId id="34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9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4.png"/><Relationship Id="rId4" Type="http://schemas.openxmlformats.org/officeDocument/2006/relationships/image" Target="../media/image61.pn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83987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761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4" y="3429000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389572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210047"/>
            <a:ext cx="2205038" cy="15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245879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4786314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66875" y="2006919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589113"/>
            <a:ext cx="6778148" cy="349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4225316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1" y="4196904"/>
            <a:ext cx="2581276" cy="23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95289"/>
            <a:ext cx="7130239" cy="52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519112"/>
            <a:ext cx="6238875" cy="130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332854"/>
            <a:ext cx="8821056" cy="4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9" y="934120"/>
            <a:ext cx="8054518" cy="49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62289"/>
            <a:ext cx="3980054" cy="177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4981462" y="680706"/>
            <a:ext cx="3324338" cy="185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762" y="3182172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4957766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5786438" y="3253740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899139"/>
            <a:ext cx="8354424" cy="50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886864"/>
            <a:ext cx="8359122" cy="50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10966C-9DCE-4292-9E5D-EFA0E71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41" y="1809750"/>
            <a:ext cx="365418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5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Formulación del modelo de optimización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Construcción de la instancia del problema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Próximos pasos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Anexos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78781" y="5933041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2192338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Caso de aplicación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97" y="1858203"/>
            <a:ext cx="2218356" cy="324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69" y="495300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2509837"/>
            <a:ext cx="4338447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3" y="2478880"/>
            <a:ext cx="3672313" cy="190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326" y="4664867"/>
            <a:ext cx="4889111" cy="1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</TotalTime>
  <Words>905</Words>
  <Application>Microsoft Office PowerPoint</Application>
  <PresentationFormat>On-screen Show (4:3)</PresentationFormat>
  <Paragraphs>268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Agenda</vt:lpstr>
      <vt:lpstr>Caso de aplicación</vt:lpstr>
      <vt:lpstr>Construcción de una instancia 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Próximos pasos</vt:lpstr>
      <vt:lpstr>Próximos pasos</vt:lpstr>
      <vt:lpstr>Próximos pasos</vt:lpstr>
      <vt:lpstr>Referencias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86</cp:revision>
  <dcterms:created xsi:type="dcterms:W3CDTF">2017-07-06T05:23:08Z</dcterms:created>
  <dcterms:modified xsi:type="dcterms:W3CDTF">2018-03-27T02:12:32Z</dcterms:modified>
</cp:coreProperties>
</file>